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9"/>
    <p:restoredTop sz="94556"/>
  </p:normalViewPr>
  <p:slideViewPr>
    <p:cSldViewPr snapToGrid="0" snapToObjects="1">
      <p:cViewPr>
        <p:scale>
          <a:sx n="109" d="100"/>
          <a:sy n="109" d="100"/>
        </p:scale>
        <p:origin x="2608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2E7CC-84F3-ED4E-8217-7388AB9DDDE0}" type="datetimeFigureOut">
              <a:rPr lang="cs-CZ" smtClean="0"/>
              <a:t>26.11.16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Po kliknutí můžete upravovat styly textu v předloze.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53D760-654A-C24B-89AB-A82162FB113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11607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53D760-654A-C24B-89AB-A82162FB1132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21719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cs-CZ" smtClean="0"/>
              <a:t>Kliknutím lze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cs-CZ" smtClean="0"/>
              <a:t>Po kliknutí můžete upravovat styly textu v předloze.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cs-CZ" smtClean="0"/>
              <a:t>Po kliknutí můžete upravovat styly textu v předloze.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Po kliknutí můžete upravovat styly textu v předloze.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čás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cs-CZ" smtClean="0"/>
              <a:t>Po kliknutí můžete upravovat styly textu v předloze.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cs-CZ" smtClean="0"/>
              <a:t>Po kliknutí můžete upravovat styly textu v předloze.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cs-CZ" smtClean="0"/>
              <a:t>Po kliknutí můžete upravovat styly textu v předloze.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cs-CZ" smtClean="0"/>
              <a:t>Po kliknutí můžete upravovat styly textu v předloze.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cs-CZ" smtClean="0"/>
              <a:t>Po kliknutí můžete upravovat styly textu v předloze.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 smtClean="0"/>
              <a:t>Přetáhněte obrázek na zástupný symbol nebo klikněte na ikonu pro přidání.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cs-CZ" smtClean="0"/>
              <a:t>Po kliknutí můžete upravovat styly textu v předloze.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sz="6600" dirty="0" smtClean="0">
                <a:latin typeface="Open Sans" charset="0"/>
                <a:ea typeface="Open Sans" charset="0"/>
                <a:cs typeface="Open Sans" charset="0"/>
              </a:rPr>
              <a:t>Klasifikace formule 1</a:t>
            </a:r>
            <a:r>
              <a:rPr lang="cs-CZ" dirty="0" smtClean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cs-CZ" dirty="0" smtClean="0">
                <a:latin typeface="Open Sans" charset="0"/>
                <a:ea typeface="Open Sans" charset="0"/>
                <a:cs typeface="Open Sans" charset="0"/>
              </a:rPr>
            </a:br>
            <a:r>
              <a:rPr lang="cs-CZ" sz="3600" dirty="0" smtClean="0">
                <a:latin typeface="Open Sans" charset="0"/>
                <a:ea typeface="Open Sans" charset="0"/>
                <a:cs typeface="Open Sans" charset="0"/>
              </a:rPr>
              <a:t>Lukáš Stankovič (STA0445)</a:t>
            </a:r>
            <a:endParaRPr lang="cs-CZ" sz="36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 smtClean="0"/>
              <a:t>Semestrální projekt ZS do </a:t>
            </a:r>
            <a:r>
              <a:rPr lang="cs-CZ" dirty="0"/>
              <a:t>Programování 1</a:t>
            </a:r>
          </a:p>
        </p:txBody>
      </p:sp>
      <p:pic>
        <p:nvPicPr>
          <p:cNvPr id="9" name="Obráze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1854" y="326370"/>
            <a:ext cx="1911735" cy="221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357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Výpisy do konzole </a:t>
            </a:r>
            <a:r>
              <a:rPr lang="mr-IN" dirty="0" smtClean="0"/>
              <a:t>–</a:t>
            </a:r>
            <a:r>
              <a:rPr lang="cs-CZ" dirty="0" smtClean="0"/>
              <a:t> hledání podle pořadí</a:t>
            </a:r>
            <a:endParaRPr lang="cs-CZ" dirty="0"/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118" y="1838542"/>
            <a:ext cx="6742724" cy="445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6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Výpisy do HTML </a:t>
            </a:r>
            <a:r>
              <a:rPr lang="mr-IN" dirty="0" smtClean="0"/>
              <a:t>–</a:t>
            </a:r>
            <a:r>
              <a:rPr lang="cs-CZ" dirty="0" smtClean="0"/>
              <a:t> všichni jezdci</a:t>
            </a:r>
            <a:endParaRPr lang="cs-CZ" dirty="0"/>
          </a:p>
        </p:txBody>
      </p:sp>
      <p:sp>
        <p:nvSpPr>
          <p:cNvPr id="5" name="Zástupný symbol pro obsah 4"/>
          <p:cNvSpPr>
            <a:spLocks noGrp="1"/>
          </p:cNvSpPr>
          <p:nvPr>
            <p:ph idx="1"/>
          </p:nvPr>
        </p:nvSpPr>
        <p:spPr>
          <a:xfrm>
            <a:off x="1097280" y="1737360"/>
            <a:ext cx="4060874" cy="4023360"/>
          </a:xfrm>
        </p:spPr>
        <p:txBody>
          <a:bodyPr/>
          <a:lstStyle/>
          <a:p>
            <a:pPr marL="231775" indent="-231775">
              <a:buFont typeface="Courier New" charset="0"/>
              <a:buChar char="o"/>
            </a:pPr>
            <a:r>
              <a:rPr lang="cs-CZ" dirty="0" smtClean="0"/>
              <a:t>Kontroluje správnost formátu</a:t>
            </a:r>
          </a:p>
          <a:p>
            <a:pPr marL="231775" indent="-231775">
              <a:lnSpc>
                <a:spcPct val="100000"/>
              </a:lnSpc>
              <a:buFont typeface="Courier New" charset="0"/>
              <a:buChar char="o"/>
            </a:pPr>
            <a:r>
              <a:rPr lang="cs-CZ" dirty="0" smtClean="0"/>
              <a:t>Kontroluje zda se soubor opravdu vytvořil</a:t>
            </a:r>
            <a:endParaRPr lang="cs-CZ" dirty="0"/>
          </a:p>
        </p:txBody>
      </p:sp>
      <p:pic>
        <p:nvPicPr>
          <p:cNvPr id="6" name="Zástupný symbol pro obsah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55" y="2849881"/>
            <a:ext cx="5599491" cy="3371630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031" y="1853041"/>
            <a:ext cx="6096455" cy="433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200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Výpisy do HTML </a:t>
            </a:r>
            <a:r>
              <a:rPr lang="mr-IN" dirty="0" smtClean="0"/>
              <a:t>–</a:t>
            </a:r>
            <a:r>
              <a:rPr lang="cs-CZ" dirty="0" smtClean="0"/>
              <a:t> zadaný jezdec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31775" indent="-231775">
              <a:buFont typeface="Courier New" charset="0"/>
              <a:buChar char="o"/>
            </a:pPr>
            <a:r>
              <a:rPr lang="cs-CZ" dirty="0"/>
              <a:t>Kontroluje správnost formátu</a:t>
            </a:r>
          </a:p>
          <a:p>
            <a:pPr marL="231775" indent="-231775">
              <a:lnSpc>
                <a:spcPct val="100000"/>
              </a:lnSpc>
              <a:buFont typeface="Courier New" charset="0"/>
              <a:buChar char="o"/>
            </a:pPr>
            <a:r>
              <a:rPr lang="cs-CZ" dirty="0"/>
              <a:t>Kontroluje zda se soubor opravdu vytvořil</a:t>
            </a:r>
          </a:p>
          <a:p>
            <a:endParaRPr lang="cs-CZ" dirty="0"/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92" y="2743917"/>
            <a:ext cx="6013939" cy="3480633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383" y="1845734"/>
            <a:ext cx="5658057" cy="43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5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Děkuji za pozornost</a:t>
            </a:r>
            <a:endParaRPr lang="cs-CZ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9989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Zadání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2511" y="1939519"/>
            <a:ext cx="11347938" cy="4023360"/>
          </a:xfrm>
        </p:spPr>
        <p:txBody>
          <a:bodyPr>
            <a:normAutofit/>
          </a:bodyPr>
          <a:lstStyle/>
          <a:p>
            <a:pPr>
              <a:buFont typeface="Courier New" charset="0"/>
              <a:buChar char="o"/>
            </a:pPr>
            <a:r>
              <a:rPr lang="cs-CZ" sz="2400" dirty="0" smtClean="0"/>
              <a:t> Vytvořte program pro kvalifikaci jezdců F1, který bude načítat data ze dvou CSV souborů.</a:t>
            </a:r>
          </a:p>
          <a:p>
            <a:pPr>
              <a:buFont typeface="Courier New" charset="0"/>
              <a:buChar char="o"/>
            </a:pPr>
            <a:r>
              <a:rPr lang="cs-CZ" sz="2400" dirty="0"/>
              <a:t> </a:t>
            </a:r>
            <a:r>
              <a:rPr lang="cs-CZ" sz="2400" dirty="0" smtClean="0"/>
              <a:t>Čas se měří s přesností na milisekundy.</a:t>
            </a:r>
          </a:p>
          <a:p>
            <a:pPr>
              <a:buFont typeface="Courier New" charset="0"/>
              <a:buChar char="o"/>
            </a:pPr>
            <a:r>
              <a:rPr lang="cs-CZ" sz="2400" dirty="0" smtClean="0"/>
              <a:t> Každý jezdec může zajet libovolný počet okruhů.</a:t>
            </a:r>
          </a:p>
          <a:p>
            <a:pPr>
              <a:buFont typeface="Courier New" charset="0"/>
              <a:buChar char="o"/>
            </a:pPr>
            <a:r>
              <a:rPr lang="cs-CZ" sz="2400" dirty="0" smtClean="0"/>
              <a:t> Seřadí jezdce podle jejich nejrychlejšího času.</a:t>
            </a:r>
          </a:p>
          <a:p>
            <a:pPr>
              <a:buFont typeface="Courier New" charset="0"/>
              <a:buChar char="o"/>
            </a:pPr>
            <a:r>
              <a:rPr lang="cs-CZ" sz="2400" dirty="0" smtClean="0"/>
              <a:t> Vypíše průměrný čas, nejrychlejší a nejpomalejší čas.</a:t>
            </a:r>
          </a:p>
          <a:p>
            <a:pPr>
              <a:buFont typeface="Courier New" charset="0"/>
              <a:buChar char="o"/>
            </a:pPr>
            <a:r>
              <a:rPr lang="cs-CZ" sz="2400" dirty="0" smtClean="0"/>
              <a:t> Vyexportuje data do HTML.</a:t>
            </a:r>
          </a:p>
        </p:txBody>
      </p:sp>
    </p:spTree>
    <p:extLst>
      <p:ext uri="{BB962C8B-B14F-4D97-AF65-F5344CB8AC3E}">
        <p14:creationId xmlns:p14="http://schemas.microsoft.com/office/powerpoint/2010/main" val="180600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Vypracování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06400" indent="-360363">
              <a:buFont typeface="Courier New" charset="0"/>
              <a:buChar char="o"/>
            </a:pPr>
            <a:r>
              <a:rPr lang="cs-CZ" sz="2400" dirty="0" smtClean="0"/>
              <a:t>Načte soubory pomocí argumentů funkce </a:t>
            </a:r>
            <a:r>
              <a:rPr lang="cs-CZ" sz="2400" dirty="0" err="1" smtClean="0">
                <a:latin typeface="Courier New" charset="0"/>
                <a:ea typeface="Courier New" charset="0"/>
                <a:cs typeface="Courier New" charset="0"/>
              </a:rPr>
              <a:t>main</a:t>
            </a:r>
            <a:r>
              <a:rPr lang="cs-CZ" sz="2400" dirty="0" smtClean="0"/>
              <a:t>.</a:t>
            </a:r>
          </a:p>
          <a:p>
            <a:pPr marL="699008" lvl="1" indent="-360363">
              <a:buFont typeface="Courier New" charset="0"/>
              <a:buChar char="o"/>
            </a:pPr>
            <a:r>
              <a:rPr lang="cs-CZ" sz="2000" dirty="0" smtClean="0"/>
              <a:t>První argument je CSV soubor s jezdci.</a:t>
            </a:r>
          </a:p>
          <a:p>
            <a:pPr marL="699008" lvl="1" indent="-360363">
              <a:buFont typeface="Courier New" charset="0"/>
              <a:buChar char="o"/>
            </a:pPr>
            <a:r>
              <a:rPr lang="cs-CZ" sz="2000" dirty="0" smtClean="0"/>
              <a:t>Druhý argument je CSV soubor se zajetými časy.</a:t>
            </a:r>
          </a:p>
          <a:p>
            <a:pPr marL="406400" indent="-360363">
              <a:buFont typeface="Courier New" charset="0"/>
              <a:buChar char="o"/>
            </a:pPr>
            <a:r>
              <a:rPr lang="cs-CZ" sz="2400" dirty="0" smtClean="0"/>
              <a:t>Vypíše do konzole statistiku jezdců společně s pořadím a veškeré zajeté časy</a:t>
            </a:r>
          </a:p>
          <a:p>
            <a:pPr marL="406400" indent="-360363">
              <a:buFont typeface="Courier New" charset="0"/>
              <a:buChar char="o"/>
            </a:pPr>
            <a:r>
              <a:rPr lang="cs-CZ" sz="2400" dirty="0" smtClean="0"/>
              <a:t>Najde jezdce podle jména nebo ID a vypíše veškerá zajetá kola jezdce.</a:t>
            </a:r>
          </a:p>
          <a:p>
            <a:pPr marL="406400" indent="-360363">
              <a:buFont typeface="Courier New" charset="0"/>
              <a:buChar char="o"/>
            </a:pPr>
            <a:r>
              <a:rPr lang="cs-CZ" sz="2400" dirty="0" smtClean="0"/>
              <a:t>Veškeré funkce umí vyexportovat do HTML.</a:t>
            </a:r>
          </a:p>
          <a:p>
            <a:pPr marL="406400" indent="-360363">
              <a:buFont typeface="Courier New" charset="0"/>
              <a:buChar char="o"/>
            </a:pPr>
            <a:r>
              <a:rPr lang="cs-CZ" sz="2400" dirty="0" smtClean="0"/>
              <a:t>Ošetřené vstupy.</a:t>
            </a:r>
          </a:p>
          <a:p>
            <a:pPr marL="406400" indent="-360363">
              <a:buFont typeface="Courier New" charset="0"/>
              <a:buChar char="o"/>
            </a:pPr>
            <a:r>
              <a:rPr lang="cs-CZ" sz="2400" dirty="0" smtClean="0"/>
              <a:t>Pracuje s CSV se středníkem, ale jednoduše lze předělat na CSV s dělící čárkou.</a:t>
            </a:r>
          </a:p>
          <a:p>
            <a:pPr marL="406400" indent="-360363">
              <a:buFont typeface="Courier New" charset="0"/>
              <a:buChar char="o"/>
            </a:pPr>
            <a:r>
              <a:rPr lang="cs-CZ" sz="2400" dirty="0" smtClean="0"/>
              <a:t>Pracuje s </a:t>
            </a:r>
            <a:r>
              <a:rPr lang="cs-CZ" sz="2400" dirty="0" smtClean="0"/>
              <a:t>cestami</a:t>
            </a:r>
            <a:r>
              <a:rPr lang="cs-CZ" sz="2400" dirty="0" smtClean="0"/>
              <a:t>, které zadává uživatel </a:t>
            </a:r>
            <a:r>
              <a:rPr lang="mr-IN" sz="2400" dirty="0" smtClean="0"/>
              <a:t>–</a:t>
            </a:r>
            <a:r>
              <a:rPr lang="cs-CZ" sz="2400" dirty="0" smtClean="0"/>
              <a:t> z důvodu </a:t>
            </a:r>
            <a:r>
              <a:rPr lang="cs-CZ" sz="2400" dirty="0" smtClean="0"/>
              <a:t>kompatibility</a:t>
            </a: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687347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Vstupní data </a:t>
            </a:r>
            <a:r>
              <a:rPr lang="mr-IN" dirty="0" smtClean="0"/>
              <a:t>–</a:t>
            </a:r>
            <a:r>
              <a:rPr lang="cs-CZ" dirty="0" smtClean="0"/>
              <a:t> jezdci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1097280" y="1880903"/>
            <a:ext cx="10058400" cy="4023360"/>
          </a:xfrm>
        </p:spPr>
        <p:txBody>
          <a:bodyPr>
            <a:normAutofit/>
          </a:bodyPr>
          <a:lstStyle/>
          <a:p>
            <a:pPr marL="314325" indent="-268288">
              <a:buFont typeface="Courier New" charset="0"/>
              <a:buChar char="o"/>
            </a:pPr>
            <a:r>
              <a:rPr lang="cs-CZ" sz="2800" dirty="0" err="1" smtClean="0"/>
              <a:t>Jméno;Příjmení;ID</a:t>
            </a:r>
            <a:endParaRPr lang="cs-CZ" sz="2800" dirty="0"/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348" y="1872046"/>
            <a:ext cx="3317463" cy="4175760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369" y="2361916"/>
            <a:ext cx="3113650" cy="368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7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Vstupní data </a:t>
            </a:r>
            <a:r>
              <a:rPr lang="mr-IN" dirty="0" smtClean="0"/>
              <a:t>–</a:t>
            </a:r>
            <a:r>
              <a:rPr lang="cs-CZ" dirty="0" smtClean="0"/>
              <a:t> zajeté časy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err="1" smtClean="0"/>
              <a:t>Čas_v_českém_formátu;ID_jezdce;ID_času</a:t>
            </a:r>
            <a:endParaRPr lang="cs-CZ" dirty="0"/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85" y="286603"/>
            <a:ext cx="1968500" cy="5854700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149" y="2227750"/>
            <a:ext cx="3129242" cy="391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43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Ukázka prostředí programu - menu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1097280" y="1974688"/>
            <a:ext cx="10058400" cy="4023360"/>
          </a:xfrm>
        </p:spPr>
        <p:txBody>
          <a:bodyPr/>
          <a:lstStyle/>
          <a:p>
            <a:pPr marL="314325" indent="-314325">
              <a:buFont typeface="Courier New" charset="0"/>
              <a:buChar char="o"/>
            </a:pPr>
            <a:r>
              <a:rPr lang="cs-CZ" dirty="0" smtClean="0"/>
              <a:t>Menu se cyklicky opakuje, dokud uživatel nezadá 0</a:t>
            </a:r>
          </a:p>
          <a:p>
            <a:pPr marL="314325" indent="-314325">
              <a:buFont typeface="Courier New" charset="0"/>
              <a:buChar char="o"/>
            </a:pPr>
            <a:r>
              <a:rPr lang="cs-CZ" dirty="0" smtClean="0"/>
              <a:t>Kontroluje zadané vstupy</a:t>
            </a:r>
          </a:p>
          <a:p>
            <a:pPr marL="314325" indent="-314325">
              <a:buFont typeface="Courier New" charset="0"/>
              <a:buChar char="o"/>
            </a:pPr>
            <a:r>
              <a:rPr lang="cs-CZ" dirty="0" smtClean="0"/>
              <a:t>Dělení na výstupy do konzole a do HTML</a:t>
            </a:r>
            <a:endParaRPr lang="cs-CZ" dirty="0"/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431" y="1845734"/>
            <a:ext cx="4187091" cy="392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02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Výpisy do konzole</a:t>
            </a:r>
            <a:endParaRPr lang="cs-CZ" dirty="0"/>
          </a:p>
        </p:txBody>
      </p:sp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00" y="2133600"/>
            <a:ext cx="5504745" cy="3171212"/>
          </a:xfr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313" y="2133600"/>
            <a:ext cx="5288363" cy="362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8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Výpisy do konzole </a:t>
            </a:r>
            <a:r>
              <a:rPr lang="mr-IN" dirty="0" smtClean="0"/>
              <a:t>–</a:t>
            </a:r>
            <a:r>
              <a:rPr lang="cs-CZ" dirty="0" smtClean="0"/>
              <a:t> postupující jezdci</a:t>
            </a:r>
            <a:endParaRPr lang="cs-CZ" dirty="0"/>
          </a:p>
        </p:txBody>
      </p:sp>
      <p:pic>
        <p:nvPicPr>
          <p:cNvPr id="5" name="Obráze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041" y="1970453"/>
            <a:ext cx="7836877" cy="414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12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Výpisy do konzole </a:t>
            </a:r>
            <a:r>
              <a:rPr lang="mr-IN" dirty="0" smtClean="0"/>
              <a:t>–</a:t>
            </a:r>
            <a:r>
              <a:rPr lang="cs-CZ" dirty="0" smtClean="0"/>
              <a:t> hledání jezdce</a:t>
            </a:r>
            <a:endParaRPr lang="cs-CZ" dirty="0"/>
          </a:p>
        </p:txBody>
      </p:sp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3" y="1998148"/>
            <a:ext cx="5705352" cy="1748414"/>
          </a:xfr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3" y="4007350"/>
            <a:ext cx="5974983" cy="1885155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615" y="2998148"/>
            <a:ext cx="5987937" cy="172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06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ktiva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Retrospektiva</Template>
  <TotalTime>73</TotalTime>
  <Words>248</Words>
  <Application>Microsoft Macintosh PowerPoint</Application>
  <PresentationFormat>Širokoúhlá obrazovka</PresentationFormat>
  <Paragraphs>39</Paragraphs>
  <Slides>13</Slides>
  <Notes>1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Courier New</vt:lpstr>
      <vt:lpstr>Mangal</vt:lpstr>
      <vt:lpstr>Open Sans</vt:lpstr>
      <vt:lpstr>Retrospektiva</vt:lpstr>
      <vt:lpstr>Klasifikace formule 1 Lukáš Stankovič (STA0445)</vt:lpstr>
      <vt:lpstr>Zadání</vt:lpstr>
      <vt:lpstr>Vypracování</vt:lpstr>
      <vt:lpstr>Vstupní data – jezdci</vt:lpstr>
      <vt:lpstr>Vstupní data – zajeté časy</vt:lpstr>
      <vt:lpstr>Ukázka prostředí programu - menu</vt:lpstr>
      <vt:lpstr>Výpisy do konzole</vt:lpstr>
      <vt:lpstr>Výpisy do konzole – postupující jezdci</vt:lpstr>
      <vt:lpstr>Výpisy do konzole – hledání jezdce</vt:lpstr>
      <vt:lpstr>Výpisy do konzole – hledání podle pořadí</vt:lpstr>
      <vt:lpstr>Výpisy do HTML – všichni jezdci</vt:lpstr>
      <vt:lpstr>Výpisy do HTML – zadaný jezdec</vt:lpstr>
      <vt:lpstr>Děkuji za pozornost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Formule 1 Lukáš Stankovič (STA0445)</dc:title>
  <dc:creator>Stankovic Lukas</dc:creator>
  <cp:lastModifiedBy>Stankovic Lukas</cp:lastModifiedBy>
  <cp:revision>38</cp:revision>
  <dcterms:created xsi:type="dcterms:W3CDTF">2016-11-25T10:56:10Z</dcterms:created>
  <dcterms:modified xsi:type="dcterms:W3CDTF">2016-11-26T22:43:50Z</dcterms:modified>
</cp:coreProperties>
</file>

<file path=docProps/thumbnail.jpeg>
</file>